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7.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8.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9.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278" r:id="rId21"/>
    <p:sldId id="279" r:id="rId22"/>
    <p:sldId id="280" r:id="rId23"/>
    <p:sldId id="281" r:id="rId24"/>
    <p:sldId id="283" r:id="rId25"/>
    <p:sldId id="287" r:id="rId26"/>
    <p:sldId id="286" r:id="rId27"/>
    <p:sldId id="285"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4" r:id="rId43"/>
    <p:sldId id="301" r:id="rId44"/>
    <p:sldId id="302" r:id="rId45"/>
    <p:sldId id="303" r:id="rId46"/>
    <p:sldId id="305" r:id="rId47"/>
    <p:sldId id="306" r:id="rId48"/>
    <p:sldId id="307" r:id="rId49"/>
    <p:sldId id="308" r:id="rId50"/>
    <p:sldId id="2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663" autoAdjust="0"/>
  </p:normalViewPr>
  <p:slideViewPr>
    <p:cSldViewPr snapToGrid="0">
      <p:cViewPr varScale="1">
        <p:scale>
          <a:sx n="80" d="100"/>
          <a:sy n="80" d="100"/>
        </p:scale>
        <p:origin x="5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t>13/08/2022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t>‹#›</a:t>
            </a:fld>
            <a:endParaRPr lang="en-IN"/>
          </a:p>
        </p:txBody>
      </p:sp>
    </p:spTree>
    <p:extLst>
      <p:ext uri="{BB962C8B-B14F-4D97-AF65-F5344CB8AC3E}">
        <p14:creationId xmlns:p14="http://schemas.microsoft.com/office/powerpoint/2010/main"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a:t>
            </a:fld>
            <a:endParaRPr lang="en-IN"/>
          </a:p>
        </p:txBody>
      </p:sp>
    </p:spTree>
    <p:extLst>
      <p:ext uri="{BB962C8B-B14F-4D97-AF65-F5344CB8AC3E}">
        <p14:creationId xmlns:p14="http://schemas.microsoft.com/office/powerpoint/2010/main"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t>45</a:t>
            </a:fld>
            <a:endParaRPr lang="en-IN"/>
          </a:p>
        </p:txBody>
      </p:sp>
    </p:spTree>
    <p:extLst>
      <p:ext uri="{BB962C8B-B14F-4D97-AF65-F5344CB8AC3E}">
        <p14:creationId xmlns:p14="http://schemas.microsoft.com/office/powerpoint/2010/main"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46</a:t>
            </a:fld>
            <a:endParaRPr lang="en-IN"/>
          </a:p>
        </p:txBody>
      </p:sp>
    </p:spTree>
    <p:extLst>
      <p:ext uri="{BB962C8B-B14F-4D97-AF65-F5344CB8AC3E}">
        <p14:creationId xmlns:p14="http://schemas.microsoft.com/office/powerpoint/2010/main"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47</a:t>
            </a:fld>
            <a:endParaRPr lang="en-IN"/>
          </a:p>
        </p:txBody>
      </p:sp>
    </p:spTree>
    <p:extLst>
      <p:ext uri="{BB962C8B-B14F-4D97-AF65-F5344CB8AC3E}">
        <p14:creationId xmlns:p14="http://schemas.microsoft.com/office/powerpoint/2010/main"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6</a:t>
            </a:fld>
            <a:endParaRPr lang="en-IN"/>
          </a:p>
        </p:txBody>
      </p:sp>
    </p:spTree>
    <p:extLst>
      <p:ext uri="{BB962C8B-B14F-4D97-AF65-F5344CB8AC3E}">
        <p14:creationId xmlns:p14="http://schemas.microsoft.com/office/powerpoint/2010/main"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9</a:t>
            </a:fld>
            <a:endParaRPr lang="en-IN"/>
          </a:p>
        </p:txBody>
      </p:sp>
    </p:spTree>
    <p:extLst>
      <p:ext uri="{BB962C8B-B14F-4D97-AF65-F5344CB8AC3E}">
        <p14:creationId xmlns:p14="http://schemas.microsoft.com/office/powerpoint/2010/main"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10</a:t>
            </a:fld>
            <a:endParaRPr lang="en-IN"/>
          </a:p>
        </p:txBody>
      </p:sp>
    </p:spTree>
    <p:extLst>
      <p:ext uri="{BB962C8B-B14F-4D97-AF65-F5344CB8AC3E}">
        <p14:creationId xmlns:p14="http://schemas.microsoft.com/office/powerpoint/2010/main"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11</a:t>
            </a:fld>
            <a:endParaRPr lang="en-IN"/>
          </a:p>
        </p:txBody>
      </p:sp>
    </p:spTree>
    <p:extLst>
      <p:ext uri="{BB962C8B-B14F-4D97-AF65-F5344CB8AC3E}">
        <p14:creationId xmlns:p14="http://schemas.microsoft.com/office/powerpoint/2010/main"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13</a:t>
            </a:fld>
            <a:endParaRPr lang="en-IN"/>
          </a:p>
        </p:txBody>
      </p:sp>
    </p:spTree>
    <p:extLst>
      <p:ext uri="{BB962C8B-B14F-4D97-AF65-F5344CB8AC3E}">
        <p14:creationId xmlns:p14="http://schemas.microsoft.com/office/powerpoint/2010/main"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31</a:t>
            </a:fld>
            <a:endParaRPr lang="en-IN"/>
          </a:p>
        </p:txBody>
      </p:sp>
    </p:spTree>
    <p:extLst>
      <p:ext uri="{BB962C8B-B14F-4D97-AF65-F5344CB8AC3E}">
        <p14:creationId xmlns:p14="http://schemas.microsoft.com/office/powerpoint/2010/main"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33</a:t>
            </a:fld>
            <a:endParaRPr lang="en-IN"/>
          </a:p>
        </p:txBody>
      </p:sp>
    </p:spTree>
    <p:extLst>
      <p:ext uri="{BB962C8B-B14F-4D97-AF65-F5344CB8AC3E}">
        <p14:creationId xmlns:p14="http://schemas.microsoft.com/office/powerpoint/2010/main"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43</a:t>
            </a:fld>
            <a:endParaRPr lang="en-IN"/>
          </a:p>
        </p:txBody>
      </p:sp>
    </p:spTree>
    <p:extLst>
      <p:ext uri="{BB962C8B-B14F-4D97-AF65-F5344CB8AC3E}">
        <p14:creationId xmlns:p14="http://schemas.microsoft.com/office/powerpoint/2010/main" val="2036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5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7385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50603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41914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3853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650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78306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52833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7282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fld id="{D2474CCF-98B4-411A-8810-C31E8C29E19B}" type="datetimeFigureOut">
              <a:rPr lang="en-US" smtClean="0"/>
              <a:t>8/13/2022</a:t>
            </a:fld>
            <a:endParaRPr lang="en-US"/>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9780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t>8/13/2022</a:t>
            </a:fld>
            <a:endParaRPr lang="en-US"/>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t>‹#›</a:t>
            </a:fld>
            <a:endParaRPr lang="en-US"/>
          </a:p>
        </p:txBody>
      </p:sp>
    </p:spTree>
    <p:extLst>
      <p:ext uri="{BB962C8B-B14F-4D97-AF65-F5344CB8AC3E}">
        <p14:creationId xmlns:p14="http://schemas.microsoft.com/office/powerpoint/2010/main" val="3606927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38.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9" Type="http://schemas.openxmlformats.org/officeDocument/2006/relationships/image" Target="../media/image33.png"/><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61" Type="http://schemas.openxmlformats.org/officeDocument/2006/relationships/customXml" Target="../ink/ink50.xml"/><Relationship Id="rId19" Type="http://schemas.openxmlformats.org/officeDocument/2006/relationships/image" Target="../media/image31.png"/><Relationship Id="rId14"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image" Target="../media/image32.png"/><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35.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30.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 Id="rId20" Type="http://schemas.openxmlformats.org/officeDocument/2006/relationships/customXml" Target="../ink/ink15.xml"/><Relationship Id="rId41" Type="http://schemas.openxmlformats.org/officeDocument/2006/relationships/customXml" Target="../ink/ink33.xml"/><Relationship Id="rId54" Type="http://schemas.openxmlformats.org/officeDocument/2006/relationships/image" Target="../media/image36.png"/><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10" Type="http://schemas.openxmlformats.org/officeDocument/2006/relationships/customXml" Target="../ink/ink7.xml"/><Relationship Id="rId31" Type="http://schemas.openxmlformats.org/officeDocument/2006/relationships/image" Target="../media/image34.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37.png"/><Relationship Id="rId65"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customXml" Target="../ink/ink6.xml"/><Relationship Id="rId13" Type="http://schemas.openxmlformats.org/officeDocument/2006/relationships/customXml" Target="../ink/ink10.xml"/><Relationship Id="rId18" Type="http://schemas.openxmlformats.org/officeDocument/2006/relationships/customXml" Target="../ink/ink14.xml"/><Relationship Id="rId39" Type="http://schemas.openxmlformats.org/officeDocument/2006/relationships/customXml" Target="../ink/ink3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43.png"/><Relationship Id="rId4" Type="http://schemas.openxmlformats.org/officeDocument/2006/relationships/image" Target="../media/image400.png"/><Relationship Id="rId9" Type="http://schemas.openxmlformats.org/officeDocument/2006/relationships/customXml" Target="../ink/ink56.xml"/><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customXml" Target="../ink/ink61.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68.xml"/><Relationship Id="rId18" Type="http://schemas.openxmlformats.org/officeDocument/2006/relationships/image" Target="../media/image54.png"/><Relationship Id="rId26" Type="http://schemas.openxmlformats.org/officeDocument/2006/relationships/image" Target="../media/image58.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51.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6.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customXml" Target="../ink/ink67.xml"/><Relationship Id="rId24" Type="http://schemas.openxmlformats.org/officeDocument/2006/relationships/image" Target="../media/image57.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50.png"/><Relationship Id="rId19" Type="http://schemas.openxmlformats.org/officeDocument/2006/relationships/customXml" Target="../ink/ink71.xml"/><Relationship Id="rId4" Type="http://schemas.openxmlformats.org/officeDocument/2006/relationships/image" Target="../media/image47.png"/><Relationship Id="rId9" Type="http://schemas.openxmlformats.org/officeDocument/2006/relationships/customXml" Target="../ink/ink66.xml"/><Relationship Id="rId14" Type="http://schemas.openxmlformats.org/officeDocument/2006/relationships/image" Target="../media/image52.png"/><Relationship Id="rId22" Type="http://schemas.openxmlformats.org/officeDocument/2006/relationships/image" Target="../media/image56.png"/><Relationship Id="rId27" Type="http://schemas.openxmlformats.org/officeDocument/2006/relationships/customXml" Target="../ink/ink75.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62.png"/><Relationship Id="rId2" Type="http://schemas.openxmlformats.org/officeDocument/2006/relationships/image" Target="../media/image59.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customXml" Target="../ink/ink81.xml"/><Relationship Id="rId1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customXml" Target="../ink/ink86.xml"/><Relationship Id="rId4" Type="http://schemas.openxmlformats.org/officeDocument/2006/relationships/image" Target="../media/image66.png"/><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customXml" Target="../ink/ink89.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91.xml"/></Relationships>
</file>

<file path=ppt/slides/_rels/slide33.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a16="http://schemas.microsoft.com/office/drawing/2014/main"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a16="http://schemas.microsoft.com/office/drawing/2014/main"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a16="http://schemas.microsoft.com/office/drawing/2014/main"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a16="http://schemas.microsoft.com/office/drawing/2014/main"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a16="http://schemas.microsoft.com/office/drawing/2014/main"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a16="http://schemas.microsoft.com/office/drawing/2014/main"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p14="http://schemas.microsoft.com/office/powerpoint/2010/main"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a16="http://schemas.microsoft.com/office/drawing/2014/main"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p14="http://schemas.microsoft.com/office/powerpoint/2010/main"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a16="http://schemas.microsoft.com/office/drawing/2014/main"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a16="http://schemas.microsoft.com/office/drawing/2014/main"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p14="http://schemas.microsoft.com/office/powerpoint/2010/main"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p14="http://schemas.microsoft.com/office/powerpoint/2010/main"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p14="http://schemas.microsoft.com/office/powerpoint/2010/main"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p14="http://schemas.microsoft.com/office/powerpoint/2010/main"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a16="http://schemas.microsoft.com/office/drawing/2014/main"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p14="http://schemas.microsoft.com/office/powerpoint/2010/main"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p14="http://schemas.microsoft.com/office/powerpoint/2010/main"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a16="http://schemas.microsoft.com/office/drawing/2014/main"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a16="http://schemas.microsoft.com/office/drawing/2014/main"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a16="http://schemas.microsoft.com/office/drawing/2014/main"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p14="http://schemas.microsoft.com/office/powerpoint/2010/main"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a16="http://schemas.microsoft.com/office/drawing/2014/main"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a16="http://schemas.microsoft.com/office/drawing/2014/main" id="{6EC46A85-08B8-6AB0-B726-AC419BD1099D}"/>
              </a:ext>
            </a:extLst>
          </p:cNvPr>
          <p:cNvSpPr txBox="1"/>
          <p:nvPr/>
        </p:nvSpPr>
        <p:spPr>
          <a:xfrm>
            <a:off x="838200" y="2136338"/>
            <a:ext cx="8686800" cy="2585323"/>
          </a:xfrm>
          <a:prstGeom prst="rect">
            <a:avLst/>
          </a:prstGeom>
          <a:noFill/>
        </p:spPr>
        <p:txBody>
          <a:bodyPr wrap="square">
            <a:spAutoFit/>
          </a:bodyPr>
          <a:lstStyle/>
          <a:p>
            <a:r>
              <a:rPr lang="en-US" b="0" i="0" dirty="0">
                <a:solidFill>
                  <a:srgbClr val="4D4C4C"/>
                </a:solidFill>
                <a:effectLst/>
                <a:latin typeface="AppdSans"/>
              </a:rPr>
              <a:t>DevOps—the amalgamation of development (Dev) and operations (Ops) teams—is an organizational approach that enables faster development of applications and easier maintenance of existing deployments.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p14="http://schemas.microsoft.com/office/powerpoint/2010/main"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a16="http://schemas.microsoft.com/office/drawing/2014/main"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p14="http://schemas.microsoft.com/office/powerpoint/2010/main" val="67947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a16="http://schemas.microsoft.com/office/drawing/2014/main" id="{A240A636-1D2C-6F7A-EC15-D2909B8A85AF}"/>
              </a:ext>
            </a:extLst>
          </p:cNvPr>
          <p:cNvSpPr txBox="1"/>
          <p:nvPr/>
        </p:nvSpPr>
        <p:spPr>
          <a:xfrm>
            <a:off x="838200" y="1674674"/>
            <a:ext cx="8939627" cy="3816429"/>
          </a:xfrm>
          <a:prstGeom prst="rect">
            <a:avLst/>
          </a:prstGeom>
          <a:noFill/>
        </p:spPr>
        <p:txBody>
          <a:bodyPr wrap="none" rtlCol="0">
            <a:spAutoFit/>
          </a:bodyPr>
          <a:lstStyle/>
          <a:p>
            <a:r>
              <a:rPr lang="en-IN" sz="3200" dirty="0">
                <a:solidFill>
                  <a:srgbClr val="002060"/>
                </a:solidFill>
              </a:rPr>
              <a:t>Step 1 download Jenkins</a:t>
            </a: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p14="http://schemas.microsoft.com/office/powerpoint/2010/main" val="123731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a16="http://schemas.microsoft.com/office/drawing/2014/main"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a16="http://schemas.microsoft.com/office/drawing/2014/main"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a16="http://schemas.microsoft.com/office/drawing/2014/main"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a16="http://schemas.microsoft.com/office/drawing/2014/main"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p14="http://schemas.microsoft.com/office/powerpoint/2010/main" val="172835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a16="http://schemas.microsoft.com/office/drawing/2014/main"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p14="http://schemas.microsoft.com/office/powerpoint/2010/main" val="12908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a:t>
            </a:r>
            <a:r>
              <a:rPr lang="en-US" dirty="0" err="1">
                <a:sym typeface="Wingdings" panose="05000000000000000000" pitchFamily="2" charset="2"/>
              </a:rPr>
              <a:t>seeting</a:t>
            </a:r>
            <a:r>
              <a:rPr lang="en-US" dirty="0">
                <a:sym typeface="Wingdings" panose="05000000000000000000" pitchFamily="2" charset="2"/>
              </a:rPr>
              <a:t>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xmlns="">
          <p:pic>
            <p:nvPicPr>
              <p:cNvPr id="4" name="Ink 3">
                <a:extLst>
                  <a:ext uri="{FF2B5EF4-FFF2-40B4-BE49-F238E27FC236}">
                    <a16:creationId xmlns:a16="http://schemas.microsoft.com/office/drawing/2014/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xmlns="">
          <p:pic>
            <p:nvPicPr>
              <p:cNvPr id="6" name="Ink 5">
                <a:extLst>
                  <a:ext uri="{FF2B5EF4-FFF2-40B4-BE49-F238E27FC236}">
                    <a16:creationId xmlns:a16="http://schemas.microsoft.com/office/drawing/2014/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xmlns="">
          <p:pic>
            <p:nvPicPr>
              <p:cNvPr id="9" name="Ink 8">
                <a:extLst>
                  <a:ext uri="{FF2B5EF4-FFF2-40B4-BE49-F238E27FC236}">
                    <a16:creationId xmlns:a16="http://schemas.microsoft.com/office/drawing/2014/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a16="http://schemas.microsoft.com/office/drawing/2014/main" id="{C8F1F857-6852-F247-7254-1D260A08CD6F}"/>
              </a:ext>
            </a:extLst>
          </p:cNvPr>
          <p:cNvGrpSpPr/>
          <p:nvPr/>
        </p:nvGrpSpPr>
        <p:grpSpPr>
          <a:xfrm>
            <a:off x="4087953" y="4120006"/>
            <a:ext cx="360" cy="360"/>
            <a:chOff x="4087953" y="412000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xmlns="">
            <p:pic>
              <p:nvPicPr>
                <p:cNvPr id="11" name="Ink 10">
                  <a:extLst>
                    <a:ext uri="{FF2B5EF4-FFF2-40B4-BE49-F238E27FC236}">
                      <a16:creationId xmlns:a16="http://schemas.microsoft.com/office/drawing/2014/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xmlns="">
            <p:pic>
              <p:nvPicPr>
                <p:cNvPr id="12" name="Ink 11">
                  <a:extLst>
                    <a:ext uri="{FF2B5EF4-FFF2-40B4-BE49-F238E27FC236}">
                      <a16:creationId xmlns:a16="http://schemas.microsoft.com/office/drawing/2014/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xmlns="">
          <p:pic>
            <p:nvPicPr>
              <p:cNvPr id="14" name="Ink 13">
                <a:extLst>
                  <a:ext uri="{FF2B5EF4-FFF2-40B4-BE49-F238E27FC236}">
                    <a16:creationId xmlns:a16="http://schemas.microsoft.com/office/drawing/2014/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xmlns="">
          <p:pic>
            <p:nvPicPr>
              <p:cNvPr id="15" name="Ink 14">
                <a:extLst>
                  <a:ext uri="{FF2B5EF4-FFF2-40B4-BE49-F238E27FC236}">
                    <a16:creationId xmlns:a16="http://schemas.microsoft.com/office/drawing/2014/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xmlns="">
          <p:pic>
            <p:nvPicPr>
              <p:cNvPr id="16" name="Ink 15">
                <a:extLst>
                  <a:ext uri="{FF2B5EF4-FFF2-40B4-BE49-F238E27FC236}">
                    <a16:creationId xmlns:a16="http://schemas.microsoft.com/office/drawing/2014/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xmlns="">
          <p:pic>
            <p:nvPicPr>
              <p:cNvPr id="17" name="Ink 16">
                <a:extLst>
                  <a:ext uri="{FF2B5EF4-FFF2-40B4-BE49-F238E27FC236}">
                    <a16:creationId xmlns:a16="http://schemas.microsoft.com/office/drawing/2014/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xmlns="">
          <p:pic>
            <p:nvPicPr>
              <p:cNvPr id="18" name="Ink 17">
                <a:extLst>
                  <a:ext uri="{FF2B5EF4-FFF2-40B4-BE49-F238E27FC236}">
                    <a16:creationId xmlns:a16="http://schemas.microsoft.com/office/drawing/2014/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xmlns="">
          <p:pic>
            <p:nvPicPr>
              <p:cNvPr id="19" name="Ink 18">
                <a:extLst>
                  <a:ext uri="{FF2B5EF4-FFF2-40B4-BE49-F238E27FC236}">
                    <a16:creationId xmlns:a16="http://schemas.microsoft.com/office/drawing/2014/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xmlns="">
          <p:pic>
            <p:nvPicPr>
              <p:cNvPr id="20" name="Ink 19">
                <a:extLst>
                  <a:ext uri="{FF2B5EF4-FFF2-40B4-BE49-F238E27FC236}">
                    <a16:creationId xmlns:a16="http://schemas.microsoft.com/office/drawing/2014/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xmlns="">
          <p:pic>
            <p:nvPicPr>
              <p:cNvPr id="21" name="Ink 20">
                <a:extLst>
                  <a:ext uri="{FF2B5EF4-FFF2-40B4-BE49-F238E27FC236}">
                    <a16:creationId xmlns:a16="http://schemas.microsoft.com/office/drawing/2014/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xmlns="">
          <p:pic>
            <p:nvPicPr>
              <p:cNvPr id="22" name="Ink 21">
                <a:extLst>
                  <a:ext uri="{FF2B5EF4-FFF2-40B4-BE49-F238E27FC236}">
                    <a16:creationId xmlns:a16="http://schemas.microsoft.com/office/drawing/2014/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xmlns="">
          <p:pic>
            <p:nvPicPr>
              <p:cNvPr id="23" name="Ink 22">
                <a:extLst>
                  <a:ext uri="{FF2B5EF4-FFF2-40B4-BE49-F238E27FC236}">
                    <a16:creationId xmlns:a16="http://schemas.microsoft.com/office/drawing/2014/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xmlns="">
          <p:pic>
            <p:nvPicPr>
              <p:cNvPr id="24" name="Ink 23">
                <a:extLst>
                  <a:ext uri="{FF2B5EF4-FFF2-40B4-BE49-F238E27FC236}">
                    <a16:creationId xmlns:a16="http://schemas.microsoft.com/office/drawing/2014/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xmlns="">
          <p:pic>
            <p:nvPicPr>
              <p:cNvPr id="25" name="Ink 24">
                <a:extLst>
                  <a:ext uri="{FF2B5EF4-FFF2-40B4-BE49-F238E27FC236}">
                    <a16:creationId xmlns:a16="http://schemas.microsoft.com/office/drawing/2014/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xmlns="">
          <p:pic>
            <p:nvPicPr>
              <p:cNvPr id="26" name="Ink 25">
                <a:extLst>
                  <a:ext uri="{FF2B5EF4-FFF2-40B4-BE49-F238E27FC236}">
                    <a16:creationId xmlns:a16="http://schemas.microsoft.com/office/drawing/2014/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xmlns="">
          <p:pic>
            <p:nvPicPr>
              <p:cNvPr id="27" name="Ink 26">
                <a:extLst>
                  <a:ext uri="{FF2B5EF4-FFF2-40B4-BE49-F238E27FC236}">
                    <a16:creationId xmlns:a16="http://schemas.microsoft.com/office/drawing/2014/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xmlns="">
          <p:pic>
            <p:nvPicPr>
              <p:cNvPr id="28" name="Ink 27">
                <a:extLst>
                  <a:ext uri="{FF2B5EF4-FFF2-40B4-BE49-F238E27FC236}">
                    <a16:creationId xmlns:a16="http://schemas.microsoft.com/office/drawing/2014/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xmlns="">
          <p:pic>
            <p:nvPicPr>
              <p:cNvPr id="2" name="Ink 1">
                <a:extLst>
                  <a:ext uri="{FF2B5EF4-FFF2-40B4-BE49-F238E27FC236}">
                    <a16:creationId xmlns:a16="http://schemas.microsoft.com/office/drawing/2014/main" id="{2D98794E-6DBA-464B-C2EE-3C5C5083123F}"/>
                  </a:ext>
                </a:extLst>
              </p:cNvPr>
              <p:cNvPicPr/>
              <p:nvPr/>
            </p:nvPicPr>
            <p:blipFill>
              <a:blip r:embed="rId27"/>
              <a:stretch>
                <a:fillRect/>
              </a:stretch>
            </p:blipFill>
            <p:spPr>
              <a:xfrm>
                <a:off x="5907753" y="43615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xmlns="">
          <p:pic>
            <p:nvPicPr>
              <p:cNvPr id="3" name="Ink 2">
                <a:extLst>
                  <a:ext uri="{FF2B5EF4-FFF2-40B4-BE49-F238E27FC236}">
                    <a16:creationId xmlns:a16="http://schemas.microsoft.com/office/drawing/2014/main" id="{5C8887EC-DABE-21B5-6436-508D5CE665FA}"/>
                  </a:ext>
                </a:extLst>
              </p:cNvPr>
              <p:cNvPicPr/>
              <p:nvPr/>
            </p:nvPicPr>
            <p:blipFill>
              <a:blip r:embed="rId29"/>
              <a:stretch>
                <a:fillRect/>
              </a:stretch>
            </p:blipFill>
            <p:spPr>
              <a:xfrm>
                <a:off x="5645313" y="434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xmlns="">
          <p:pic>
            <p:nvPicPr>
              <p:cNvPr id="5" name="Ink 4">
                <a:extLst>
                  <a:ext uri="{FF2B5EF4-FFF2-40B4-BE49-F238E27FC236}">
                    <a16:creationId xmlns:a16="http://schemas.microsoft.com/office/drawing/2014/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xmlns="">
          <p:pic>
            <p:nvPicPr>
              <p:cNvPr id="7" name="Ink 6">
                <a:extLst>
                  <a:ext uri="{FF2B5EF4-FFF2-40B4-BE49-F238E27FC236}">
                    <a16:creationId xmlns:a16="http://schemas.microsoft.com/office/drawing/2014/main" id="{32F01DDA-C812-1847-9E72-B5F3FA5B6F48}"/>
                  </a:ext>
                </a:extLst>
              </p:cNvPr>
              <p:cNvPicPr/>
              <p:nvPr/>
            </p:nvPicPr>
            <p:blipFill>
              <a:blip r:embed="rId29"/>
              <a:stretch>
                <a:fillRect/>
              </a:stretch>
            </p:blipFill>
            <p:spPr>
              <a:xfrm>
                <a:off x="50250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xmlns="">
          <p:pic>
            <p:nvPicPr>
              <p:cNvPr id="10" name="Ink 9">
                <a:extLst>
                  <a:ext uri="{FF2B5EF4-FFF2-40B4-BE49-F238E27FC236}">
                    <a16:creationId xmlns:a16="http://schemas.microsoft.com/office/drawing/2014/main" id="{A864A9DB-4F7A-AB46-EA7D-460C8E9D0E08}"/>
                  </a:ext>
                </a:extLst>
              </p:cNvPr>
              <p:cNvPicPr/>
              <p:nvPr/>
            </p:nvPicPr>
            <p:blipFill>
              <a:blip r:embed="rId27"/>
              <a:stretch>
                <a:fillRect/>
              </a:stretch>
            </p:blipFill>
            <p:spPr>
              <a:xfrm>
                <a:off x="5697873" y="434212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xmlns="">
          <p:pic>
            <p:nvPicPr>
              <p:cNvPr id="29" name="Ink 28">
                <a:extLst>
                  <a:ext uri="{FF2B5EF4-FFF2-40B4-BE49-F238E27FC236}">
                    <a16:creationId xmlns:a16="http://schemas.microsoft.com/office/drawing/2014/main" id="{32D65771-52C0-B1AE-277E-C477A8142799}"/>
                  </a:ext>
                </a:extLst>
              </p:cNvPr>
              <p:cNvPicPr/>
              <p:nvPr/>
            </p:nvPicPr>
            <p:blipFill>
              <a:blip r:embed="rId29"/>
              <a:stretch>
                <a:fillRect/>
              </a:stretch>
            </p:blipFill>
            <p:spPr>
              <a:xfrm>
                <a:off x="1819953" y="4678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xmlns="">
          <p:pic>
            <p:nvPicPr>
              <p:cNvPr id="30" name="Ink 29">
                <a:extLst>
                  <a:ext uri="{FF2B5EF4-FFF2-40B4-BE49-F238E27FC236}">
                    <a16:creationId xmlns:a16="http://schemas.microsoft.com/office/drawing/2014/main" id="{AFE2245A-BC5D-46D8-1066-235063EEC382}"/>
                  </a:ext>
                </a:extLst>
              </p:cNvPr>
              <p:cNvPicPr/>
              <p:nvPr/>
            </p:nvPicPr>
            <p:blipFill>
              <a:blip r:embed="rId27"/>
              <a:stretch>
                <a:fillRect/>
              </a:stretch>
            </p:blipFill>
            <p:spPr>
              <a:xfrm>
                <a:off x="4730913" y="46873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xmlns="">
          <p:pic>
            <p:nvPicPr>
              <p:cNvPr id="31" name="Ink 30">
                <a:extLst>
                  <a:ext uri="{FF2B5EF4-FFF2-40B4-BE49-F238E27FC236}">
                    <a16:creationId xmlns:a16="http://schemas.microsoft.com/office/drawing/2014/main" id="{BF2543AA-1B13-FFC6-14D8-7AFCADD6B73C}"/>
                  </a:ext>
                </a:extLst>
              </p:cNvPr>
              <p:cNvPicPr/>
              <p:nvPr/>
            </p:nvPicPr>
            <p:blipFill>
              <a:blip r:embed="rId29"/>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a16="http://schemas.microsoft.com/office/drawing/2014/main"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xmlns="">
            <p:pic>
              <p:nvPicPr>
                <p:cNvPr id="32" name="Ink 31">
                  <a:extLst>
                    <a:ext uri="{FF2B5EF4-FFF2-40B4-BE49-F238E27FC236}">
                      <a16:creationId xmlns:a16="http://schemas.microsoft.com/office/drawing/2014/main" id="{277EF917-489A-6AE8-C6D6-B7DE8B105ACA}"/>
                    </a:ext>
                  </a:extLst>
                </p:cNvPr>
                <p:cNvPicPr/>
                <p:nvPr/>
              </p:nvPicPr>
              <p:blipFill>
                <a:blip r:embed="rId29"/>
                <a:stretch>
                  <a:fillRect/>
                </a:stretch>
              </p:blipFill>
              <p:spPr>
                <a:xfrm>
                  <a:off x="5950233" y="4752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xmlns="">
            <p:pic>
              <p:nvPicPr>
                <p:cNvPr id="33" name="Ink 32">
                  <a:extLst>
                    <a:ext uri="{FF2B5EF4-FFF2-40B4-BE49-F238E27FC236}">
                      <a16:creationId xmlns:a16="http://schemas.microsoft.com/office/drawing/2014/main" id="{8C03157E-D710-545A-FEBA-E85F67B15C51}"/>
                    </a:ext>
                  </a:extLst>
                </p:cNvPr>
                <p:cNvPicPr/>
                <p:nvPr/>
              </p:nvPicPr>
              <p:blipFill>
                <a:blip r:embed="rId29"/>
                <a:stretch>
                  <a:fillRect/>
                </a:stretch>
              </p:blipFill>
              <p:spPr>
                <a:xfrm>
                  <a:off x="597111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xmlns="">
            <p:pic>
              <p:nvPicPr>
                <p:cNvPr id="34" name="Ink 33">
                  <a:extLst>
                    <a:ext uri="{FF2B5EF4-FFF2-40B4-BE49-F238E27FC236}">
                      <a16:creationId xmlns:a16="http://schemas.microsoft.com/office/drawing/2014/main" id="{B2E5B0DA-52CD-876A-31A3-D42BC706C28B}"/>
                    </a:ext>
                  </a:extLst>
                </p:cNvPr>
                <p:cNvPicPr/>
                <p:nvPr/>
              </p:nvPicPr>
              <p:blipFill>
                <a:blip r:embed="rId29"/>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a16="http://schemas.microsoft.com/office/drawing/2014/main"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xmlns="">
            <p:pic>
              <p:nvPicPr>
                <p:cNvPr id="35" name="Ink 34">
                  <a:extLst>
                    <a:ext uri="{FF2B5EF4-FFF2-40B4-BE49-F238E27FC236}">
                      <a16:creationId xmlns:a16="http://schemas.microsoft.com/office/drawing/2014/main" id="{857CAD4D-92E5-6CEA-7B42-8C3CB328B18F}"/>
                    </a:ext>
                  </a:extLst>
                </p:cNvPr>
                <p:cNvPicPr/>
                <p:nvPr/>
              </p:nvPicPr>
              <p:blipFill>
                <a:blip r:embed="rId27"/>
                <a:stretch>
                  <a:fillRect/>
                </a:stretch>
              </p:blipFill>
              <p:spPr>
                <a:xfrm>
                  <a:off x="2849553" y="533860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xmlns="">
            <p:pic>
              <p:nvPicPr>
                <p:cNvPr id="36" name="Ink 35">
                  <a:extLst>
                    <a:ext uri="{FF2B5EF4-FFF2-40B4-BE49-F238E27FC236}">
                      <a16:creationId xmlns:a16="http://schemas.microsoft.com/office/drawing/2014/main" id="{44FFE30E-38A2-2AAB-0C66-5CDA0FE1E09D}"/>
                    </a:ext>
                  </a:extLst>
                </p:cNvPr>
                <p:cNvPicPr/>
                <p:nvPr/>
              </p:nvPicPr>
              <p:blipFill>
                <a:blip r:embed="rId29"/>
                <a:stretch>
                  <a:fillRect/>
                </a:stretch>
              </p:blipFill>
              <p:spPr>
                <a:xfrm>
                  <a:off x="2849553" y="532996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xmlns="">
          <p:pic>
            <p:nvPicPr>
              <p:cNvPr id="39" name="Ink 38">
                <a:extLst>
                  <a:ext uri="{FF2B5EF4-FFF2-40B4-BE49-F238E27FC236}">
                    <a16:creationId xmlns:a16="http://schemas.microsoft.com/office/drawing/2014/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xmlns="">
          <p:pic>
            <p:nvPicPr>
              <p:cNvPr id="40" name="Ink 39">
                <a:extLst>
                  <a:ext uri="{FF2B5EF4-FFF2-40B4-BE49-F238E27FC236}">
                    <a16:creationId xmlns:a16="http://schemas.microsoft.com/office/drawing/2014/main" id="{74DA3E96-4653-EF39-6A03-A6FE51BC16EE}"/>
                  </a:ext>
                </a:extLst>
              </p:cNvPr>
              <p:cNvPicPr/>
              <p:nvPr/>
            </p:nvPicPr>
            <p:blipFill>
              <a:blip r:embed="rId27"/>
              <a:stretch>
                <a:fillRect/>
              </a:stretch>
            </p:blipFill>
            <p:spPr>
              <a:xfrm>
                <a:off x="5170833" y="46362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xmlns="">
          <p:pic>
            <p:nvPicPr>
              <p:cNvPr id="41" name="Ink 40">
                <a:extLst>
                  <a:ext uri="{FF2B5EF4-FFF2-40B4-BE49-F238E27FC236}">
                    <a16:creationId xmlns:a16="http://schemas.microsoft.com/office/drawing/2014/main" id="{213548BD-5531-CB57-C78A-726A667860CF}"/>
                  </a:ext>
                </a:extLst>
              </p:cNvPr>
              <p:cNvPicPr/>
              <p:nvPr/>
            </p:nvPicPr>
            <p:blipFill>
              <a:blip r:embed="rId27"/>
              <a:stretch>
                <a:fillRect/>
              </a:stretch>
            </p:blipFill>
            <p:spPr>
              <a:xfrm>
                <a:off x="3930273" y="42892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xmlns="">
          <p:pic>
            <p:nvPicPr>
              <p:cNvPr id="42" name="Ink 41">
                <a:extLst>
                  <a:ext uri="{FF2B5EF4-FFF2-40B4-BE49-F238E27FC236}">
                    <a16:creationId xmlns:a16="http://schemas.microsoft.com/office/drawing/2014/main" id="{89524BBB-5BDB-637B-9A93-C0F9316A8185}"/>
                  </a:ext>
                </a:extLst>
              </p:cNvPr>
              <p:cNvPicPr/>
              <p:nvPr/>
            </p:nvPicPr>
            <p:blipFill>
              <a:blip r:embed="rId29"/>
              <a:stretch>
                <a:fillRect/>
              </a:stretch>
            </p:blipFill>
            <p:spPr>
              <a:xfrm>
                <a:off x="3606273" y="43108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xmlns="">
          <p:pic>
            <p:nvPicPr>
              <p:cNvPr id="43" name="Ink 42">
                <a:extLst>
                  <a:ext uri="{FF2B5EF4-FFF2-40B4-BE49-F238E27FC236}">
                    <a16:creationId xmlns:a16="http://schemas.microsoft.com/office/drawing/2014/main" id="{E73C3439-2537-E5B4-445A-1269E669E04F}"/>
                  </a:ext>
                </a:extLst>
              </p:cNvPr>
              <p:cNvPicPr/>
              <p:nvPr/>
            </p:nvPicPr>
            <p:blipFill>
              <a:blip r:embed="rId29"/>
              <a:stretch>
                <a:fillRect/>
              </a:stretch>
            </p:blipFill>
            <p:spPr>
              <a:xfrm>
                <a:off x="2040273" y="4710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xmlns="">
          <p:pic>
            <p:nvPicPr>
              <p:cNvPr id="44" name="Ink 43">
                <a:extLst>
                  <a:ext uri="{FF2B5EF4-FFF2-40B4-BE49-F238E27FC236}">
                    <a16:creationId xmlns:a16="http://schemas.microsoft.com/office/drawing/2014/main" id="{67F86C1D-2807-1F20-6512-88C00A993D2E}"/>
                  </a:ext>
                </a:extLst>
              </p:cNvPr>
              <p:cNvPicPr/>
              <p:nvPr/>
            </p:nvPicPr>
            <p:blipFill>
              <a:blip r:embed="rId27"/>
              <a:stretch>
                <a:fillRect/>
              </a:stretch>
            </p:blipFill>
            <p:spPr>
              <a:xfrm>
                <a:off x="1462113" y="45397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xmlns="">
          <p:pic>
            <p:nvPicPr>
              <p:cNvPr id="45" name="Ink 44">
                <a:extLst>
                  <a:ext uri="{FF2B5EF4-FFF2-40B4-BE49-F238E27FC236}">
                    <a16:creationId xmlns:a16="http://schemas.microsoft.com/office/drawing/2014/main" id="{3C8A559C-603A-1E1F-5750-A247AEC33122}"/>
                  </a:ext>
                </a:extLst>
              </p:cNvPr>
              <p:cNvPicPr/>
              <p:nvPr/>
            </p:nvPicPr>
            <p:blipFill>
              <a:blip r:embed="rId29"/>
              <a:stretch>
                <a:fillRect/>
              </a:stretch>
            </p:blipFill>
            <p:spPr>
              <a:xfrm>
                <a:off x="4709673" y="4604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xmlns="">
          <p:pic>
            <p:nvPicPr>
              <p:cNvPr id="46" name="Ink 45">
                <a:extLst>
                  <a:ext uri="{FF2B5EF4-FFF2-40B4-BE49-F238E27FC236}">
                    <a16:creationId xmlns:a16="http://schemas.microsoft.com/office/drawing/2014/main" id="{F6569461-EACB-C572-F310-7CA9C5A535AF}"/>
                  </a:ext>
                </a:extLst>
              </p:cNvPr>
              <p:cNvPicPr/>
              <p:nvPr/>
            </p:nvPicPr>
            <p:blipFill>
              <a:blip r:embed="rId29"/>
              <a:stretch>
                <a:fillRect/>
              </a:stretch>
            </p:blipFill>
            <p:spPr>
              <a:xfrm>
                <a:off x="5109633" y="4352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xmlns="">
          <p:pic>
            <p:nvPicPr>
              <p:cNvPr id="47" name="Ink 46">
                <a:extLst>
                  <a:ext uri="{FF2B5EF4-FFF2-40B4-BE49-F238E27FC236}">
                    <a16:creationId xmlns:a16="http://schemas.microsoft.com/office/drawing/2014/main" id="{E6669559-F207-BA77-D28A-E55760334171}"/>
                  </a:ext>
                </a:extLst>
              </p:cNvPr>
              <p:cNvPicPr/>
              <p:nvPr/>
            </p:nvPicPr>
            <p:blipFill>
              <a:blip r:embed="rId29"/>
              <a:stretch>
                <a:fillRect/>
              </a:stretch>
            </p:blipFill>
            <p:spPr>
              <a:xfrm>
                <a:off x="4972833" y="4457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xmlns="">
          <p:pic>
            <p:nvPicPr>
              <p:cNvPr id="48" name="Ink 47">
                <a:extLst>
                  <a:ext uri="{FF2B5EF4-FFF2-40B4-BE49-F238E27FC236}">
                    <a16:creationId xmlns:a16="http://schemas.microsoft.com/office/drawing/2014/main" id="{B5DD084B-1D77-128D-D53E-5CBC7B391B34}"/>
                  </a:ext>
                </a:extLst>
              </p:cNvPr>
              <p:cNvPicPr/>
              <p:nvPr/>
            </p:nvPicPr>
            <p:blipFill>
              <a:blip r:embed="rId29"/>
              <a:stretch>
                <a:fillRect/>
              </a:stretch>
            </p:blipFill>
            <p:spPr>
              <a:xfrm>
                <a:off x="1388673" y="4962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xmlns="">
          <p:pic>
            <p:nvPicPr>
              <p:cNvPr id="49" name="Ink 48">
                <a:extLst>
                  <a:ext uri="{FF2B5EF4-FFF2-40B4-BE49-F238E27FC236}">
                    <a16:creationId xmlns:a16="http://schemas.microsoft.com/office/drawing/2014/main" id="{CE8084B9-2B7E-F45D-76CB-30BC63DBA474}"/>
                  </a:ext>
                </a:extLst>
              </p:cNvPr>
              <p:cNvPicPr/>
              <p:nvPr/>
            </p:nvPicPr>
            <p:blipFill>
              <a:blip r:embed="rId54"/>
              <a:stretch>
                <a:fillRect/>
              </a:stretch>
            </p:blipFill>
            <p:spPr>
              <a:xfrm>
                <a:off x="1094193" y="485944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xmlns="">
          <p:pic>
            <p:nvPicPr>
              <p:cNvPr id="50" name="Ink 49">
                <a:extLst>
                  <a:ext uri="{FF2B5EF4-FFF2-40B4-BE49-F238E27FC236}">
                    <a16:creationId xmlns:a16="http://schemas.microsoft.com/office/drawing/2014/main" id="{753DDEF5-262F-3581-1E67-C9CA56B0BCAA}"/>
                  </a:ext>
                </a:extLst>
              </p:cNvPr>
              <p:cNvPicPr/>
              <p:nvPr/>
            </p:nvPicPr>
            <p:blipFill>
              <a:blip r:embed="rId29"/>
              <a:stretch>
                <a:fillRect/>
              </a:stretch>
            </p:blipFill>
            <p:spPr>
              <a:xfrm>
                <a:off x="21558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xmlns="">
          <p:pic>
            <p:nvPicPr>
              <p:cNvPr id="51" name="Ink 50">
                <a:extLst>
                  <a:ext uri="{FF2B5EF4-FFF2-40B4-BE49-F238E27FC236}">
                    <a16:creationId xmlns:a16="http://schemas.microsoft.com/office/drawing/2014/main" id="{1004A607-518F-FDF1-5E5F-67AA2DEF6AB6}"/>
                  </a:ext>
                </a:extLst>
              </p:cNvPr>
              <p:cNvPicPr/>
              <p:nvPr/>
            </p:nvPicPr>
            <p:blipFill>
              <a:blip r:embed="rId27"/>
              <a:stretch>
                <a:fillRect/>
              </a:stretch>
            </p:blipFill>
            <p:spPr>
              <a:xfrm>
                <a:off x="3952953" y="41740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xmlns="">
          <p:pic>
            <p:nvPicPr>
              <p:cNvPr id="52" name="Ink 51">
                <a:extLst>
                  <a:ext uri="{FF2B5EF4-FFF2-40B4-BE49-F238E27FC236}">
                    <a16:creationId xmlns:a16="http://schemas.microsoft.com/office/drawing/2014/main" id="{70D55465-D77E-AFF1-4049-0DC07A03C09A}"/>
                  </a:ext>
                </a:extLst>
              </p:cNvPr>
              <p:cNvPicPr/>
              <p:nvPr/>
            </p:nvPicPr>
            <p:blipFill>
              <a:blip r:embed="rId29"/>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a16="http://schemas.microsoft.com/office/drawing/2014/main"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xmlns="">
            <p:pic>
              <p:nvPicPr>
                <p:cNvPr id="53" name="Ink 52">
                  <a:extLst>
                    <a:ext uri="{FF2B5EF4-FFF2-40B4-BE49-F238E27FC236}">
                      <a16:creationId xmlns:a16="http://schemas.microsoft.com/office/drawing/2014/main" id="{014CA2BC-1EA8-3665-ADC2-1DD04D3C4C1A}"/>
                    </a:ext>
                  </a:extLst>
                </p:cNvPr>
                <p:cNvPicPr/>
                <p:nvPr/>
              </p:nvPicPr>
              <p:blipFill>
                <a:blip r:embed="rId29"/>
                <a:stretch>
                  <a:fillRect/>
                </a:stretch>
              </p:blipFill>
              <p:spPr>
                <a:xfrm>
                  <a:off x="1556793" y="46362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xmlns="">
            <p:pic>
              <p:nvPicPr>
                <p:cNvPr id="54" name="Ink 53">
                  <a:extLst>
                    <a:ext uri="{FF2B5EF4-FFF2-40B4-BE49-F238E27FC236}">
                      <a16:creationId xmlns:a16="http://schemas.microsoft.com/office/drawing/2014/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xmlns="">
          <p:pic>
            <p:nvPicPr>
              <p:cNvPr id="56" name="Ink 55">
                <a:extLst>
                  <a:ext uri="{FF2B5EF4-FFF2-40B4-BE49-F238E27FC236}">
                    <a16:creationId xmlns:a16="http://schemas.microsoft.com/office/drawing/2014/main" id="{D13E8486-A9A3-3827-83CF-7ECBB792ED5D}"/>
                  </a:ext>
                </a:extLst>
              </p:cNvPr>
              <p:cNvPicPr/>
              <p:nvPr/>
            </p:nvPicPr>
            <p:blipFill>
              <a:blip r:embed="rId29"/>
              <a:stretch>
                <a:fillRect/>
              </a:stretch>
            </p:blipFill>
            <p:spPr>
              <a:xfrm>
                <a:off x="1504593" y="4646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xmlns="">
          <p:pic>
            <p:nvPicPr>
              <p:cNvPr id="57" name="Ink 56">
                <a:extLst>
                  <a:ext uri="{FF2B5EF4-FFF2-40B4-BE49-F238E27FC236}">
                    <a16:creationId xmlns:a16="http://schemas.microsoft.com/office/drawing/2014/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xmlns="">
          <p:pic>
            <p:nvPicPr>
              <p:cNvPr id="58" name="Ink 57">
                <a:extLst>
                  <a:ext uri="{FF2B5EF4-FFF2-40B4-BE49-F238E27FC236}">
                    <a16:creationId xmlns:a16="http://schemas.microsoft.com/office/drawing/2014/main" id="{7FC751D1-3E96-BB39-C063-D869BDEE632D}"/>
                  </a:ext>
                </a:extLst>
              </p:cNvPr>
              <p:cNvPicPr/>
              <p:nvPr/>
            </p:nvPicPr>
            <p:blipFill>
              <a:blip r:embed="rId29"/>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a16="http://schemas.microsoft.com/office/drawing/2014/main"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p14="http://schemas.microsoft.com/office/powerpoint/2010/main" val="171612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p14="http://schemas.microsoft.com/office/powerpoint/2010/main" val="300824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xmlns="">
            <p:pic>
              <p:nvPicPr>
                <p:cNvPr id="4" name="Ink 3">
                  <a:extLst>
                    <a:ext uri="{FF2B5EF4-FFF2-40B4-BE49-F238E27FC236}">
                      <a16:creationId xmlns:a16="http://schemas.microsoft.com/office/drawing/2014/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xmlns="">
            <p:pic>
              <p:nvPicPr>
                <p:cNvPr id="5" name="Ink 4">
                  <a:extLst>
                    <a:ext uri="{FF2B5EF4-FFF2-40B4-BE49-F238E27FC236}">
                      <a16:creationId xmlns:a16="http://schemas.microsoft.com/office/drawing/2014/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xmlns="">
            <p:pic>
              <p:nvPicPr>
                <p:cNvPr id="7" name="Ink 6">
                  <a:extLst>
                    <a:ext uri="{FF2B5EF4-FFF2-40B4-BE49-F238E27FC236}">
                      <a16:creationId xmlns:a16="http://schemas.microsoft.com/office/drawing/2014/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a16="http://schemas.microsoft.com/office/drawing/2014/main"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xmlns="">
            <p:pic>
              <p:nvPicPr>
                <p:cNvPr id="9" name="Ink 8">
                  <a:extLst>
                    <a:ext uri="{FF2B5EF4-FFF2-40B4-BE49-F238E27FC236}">
                      <a16:creationId xmlns:a16="http://schemas.microsoft.com/office/drawing/2014/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xmlns="">
            <p:pic>
              <p:nvPicPr>
                <p:cNvPr id="10" name="Ink 9">
                  <a:extLst>
                    <a:ext uri="{FF2B5EF4-FFF2-40B4-BE49-F238E27FC236}">
                      <a16:creationId xmlns:a16="http://schemas.microsoft.com/office/drawing/2014/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xmlns="">
            <p:pic>
              <p:nvPicPr>
                <p:cNvPr id="11" name="Ink 10">
                  <a:extLst>
                    <a:ext uri="{FF2B5EF4-FFF2-40B4-BE49-F238E27FC236}">
                      <a16:creationId xmlns:a16="http://schemas.microsoft.com/office/drawing/2014/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xmlns="">
          <p:pic>
            <p:nvPicPr>
              <p:cNvPr id="13" name="Ink 12">
                <a:extLst>
                  <a:ext uri="{FF2B5EF4-FFF2-40B4-BE49-F238E27FC236}">
                    <a16:creationId xmlns:a16="http://schemas.microsoft.com/office/drawing/2014/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p14="http://schemas.microsoft.com/office/powerpoint/2010/main" val="24734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a16="http://schemas.microsoft.com/office/drawing/2014/main"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xmlns="">
            <p:pic>
              <p:nvPicPr>
                <p:cNvPr id="4" name="Ink 3">
                  <a:extLst>
                    <a:ext uri="{FF2B5EF4-FFF2-40B4-BE49-F238E27FC236}">
                      <a16:creationId xmlns:a16="http://schemas.microsoft.com/office/drawing/2014/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xmlns="">
            <p:pic>
              <p:nvPicPr>
                <p:cNvPr id="5" name="Ink 4">
                  <a:extLst>
                    <a:ext uri="{FF2B5EF4-FFF2-40B4-BE49-F238E27FC236}">
                      <a16:creationId xmlns:a16="http://schemas.microsoft.com/office/drawing/2014/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xmlns="">
            <p:pic>
              <p:nvPicPr>
                <p:cNvPr id="6" name="Ink 5">
                  <a:extLst>
                    <a:ext uri="{FF2B5EF4-FFF2-40B4-BE49-F238E27FC236}">
                      <a16:creationId xmlns:a16="http://schemas.microsoft.com/office/drawing/2014/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p14="http://schemas.microsoft.com/office/powerpoint/2010/main" val="1626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xmlns="">
          <p:pic>
            <p:nvPicPr>
              <p:cNvPr id="5" name="Ink 4">
                <a:extLst>
                  <a:ext uri="{FF2B5EF4-FFF2-40B4-BE49-F238E27FC236}">
                    <a16:creationId xmlns:a16="http://schemas.microsoft.com/office/drawing/2014/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xmlns="">
          <p:pic>
            <p:nvPicPr>
              <p:cNvPr id="6" name="Ink 5">
                <a:extLst>
                  <a:ext uri="{FF2B5EF4-FFF2-40B4-BE49-F238E27FC236}">
                    <a16:creationId xmlns:a16="http://schemas.microsoft.com/office/drawing/2014/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xmlns="">
          <p:pic>
            <p:nvPicPr>
              <p:cNvPr id="7" name="Ink 6">
                <a:extLst>
                  <a:ext uri="{FF2B5EF4-FFF2-40B4-BE49-F238E27FC236}">
                    <a16:creationId xmlns:a16="http://schemas.microsoft.com/office/drawing/2014/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a16="http://schemas.microsoft.com/office/drawing/2014/main"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xmlns="">
            <p:pic>
              <p:nvPicPr>
                <p:cNvPr id="8" name="Ink 7">
                  <a:extLst>
                    <a:ext uri="{FF2B5EF4-FFF2-40B4-BE49-F238E27FC236}">
                      <a16:creationId xmlns:a16="http://schemas.microsoft.com/office/drawing/2014/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xmlns="">
            <p:pic>
              <p:nvPicPr>
                <p:cNvPr id="9" name="Ink 8">
                  <a:extLst>
                    <a:ext uri="{FF2B5EF4-FFF2-40B4-BE49-F238E27FC236}">
                      <a16:creationId xmlns:a16="http://schemas.microsoft.com/office/drawing/2014/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xmlns="">
            <p:pic>
              <p:nvPicPr>
                <p:cNvPr id="10" name="Ink 9">
                  <a:extLst>
                    <a:ext uri="{FF2B5EF4-FFF2-40B4-BE49-F238E27FC236}">
                      <a16:creationId xmlns:a16="http://schemas.microsoft.com/office/drawing/2014/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xmlns="">
            <p:pic>
              <p:nvPicPr>
                <p:cNvPr id="11" name="Ink 10">
                  <a:extLst>
                    <a:ext uri="{FF2B5EF4-FFF2-40B4-BE49-F238E27FC236}">
                      <a16:creationId xmlns:a16="http://schemas.microsoft.com/office/drawing/2014/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xmlns="">
            <p:pic>
              <p:nvPicPr>
                <p:cNvPr id="12" name="Ink 11">
                  <a:extLst>
                    <a:ext uri="{FF2B5EF4-FFF2-40B4-BE49-F238E27FC236}">
                      <a16:creationId xmlns:a16="http://schemas.microsoft.com/office/drawing/2014/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xmlns="">
            <p:pic>
              <p:nvPicPr>
                <p:cNvPr id="13" name="Ink 12">
                  <a:extLst>
                    <a:ext uri="{FF2B5EF4-FFF2-40B4-BE49-F238E27FC236}">
                      <a16:creationId xmlns:a16="http://schemas.microsoft.com/office/drawing/2014/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xmlns="">
            <p:pic>
              <p:nvPicPr>
                <p:cNvPr id="15" name="Ink 14">
                  <a:extLst>
                    <a:ext uri="{FF2B5EF4-FFF2-40B4-BE49-F238E27FC236}">
                      <a16:creationId xmlns:a16="http://schemas.microsoft.com/office/drawing/2014/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xmlns="">
            <p:pic>
              <p:nvPicPr>
                <p:cNvPr id="16" name="Ink 15">
                  <a:extLst>
                    <a:ext uri="{FF2B5EF4-FFF2-40B4-BE49-F238E27FC236}">
                      <a16:creationId xmlns:a16="http://schemas.microsoft.com/office/drawing/2014/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xmlns="">
            <p:pic>
              <p:nvPicPr>
                <p:cNvPr id="17" name="Ink 16">
                  <a:extLst>
                    <a:ext uri="{FF2B5EF4-FFF2-40B4-BE49-F238E27FC236}">
                      <a16:creationId xmlns:a16="http://schemas.microsoft.com/office/drawing/2014/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xmlns="">
            <p:pic>
              <p:nvPicPr>
                <p:cNvPr id="18" name="Ink 17">
                  <a:extLst>
                    <a:ext uri="{FF2B5EF4-FFF2-40B4-BE49-F238E27FC236}">
                      <a16:creationId xmlns:a16="http://schemas.microsoft.com/office/drawing/2014/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xmlns="">
          <p:pic>
            <p:nvPicPr>
              <p:cNvPr id="20" name="Ink 19">
                <a:extLst>
                  <a:ext uri="{FF2B5EF4-FFF2-40B4-BE49-F238E27FC236}">
                    <a16:creationId xmlns:a16="http://schemas.microsoft.com/office/drawing/2014/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a16="http://schemas.microsoft.com/office/drawing/2014/main"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p14="http://schemas.microsoft.com/office/powerpoint/2010/main" val="21669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57E61-44B9-48C2-133D-70916875CAC6}"/>
              </a:ext>
            </a:extLst>
          </p:cNvPr>
          <p:cNvPicPr>
            <a:picLocks noChangeAspect="1"/>
          </p:cNvPicPr>
          <p:nvPr/>
        </p:nvPicPr>
        <p:blipFill>
          <a:blip r:embed="rId2"/>
          <a:stretch>
            <a:fillRect/>
          </a:stretch>
        </p:blipFill>
        <p:spPr>
          <a:xfrm>
            <a:off x="624279" y="316651"/>
            <a:ext cx="8705850" cy="604111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xmlns="">
          <p:pic>
            <p:nvPicPr>
              <p:cNvPr id="5" name="Ink 4">
                <a:extLst>
                  <a:ext uri="{FF2B5EF4-FFF2-40B4-BE49-F238E27FC236}">
                    <a16:creationId xmlns:a16="http://schemas.microsoft.com/office/drawing/2014/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xmlns="">
          <p:pic>
            <p:nvPicPr>
              <p:cNvPr id="6" name="Ink 5">
                <a:extLst>
                  <a:ext uri="{FF2B5EF4-FFF2-40B4-BE49-F238E27FC236}">
                    <a16:creationId xmlns:a16="http://schemas.microsoft.com/office/drawing/2014/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xmlns="">
          <p:pic>
            <p:nvPicPr>
              <p:cNvPr id="7" name="Ink 6">
                <a:extLst>
                  <a:ext uri="{FF2B5EF4-FFF2-40B4-BE49-F238E27FC236}">
                    <a16:creationId xmlns:a16="http://schemas.microsoft.com/office/drawing/2014/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xmlns="">
          <p:pic>
            <p:nvPicPr>
              <p:cNvPr id="8" name="Ink 7">
                <a:extLst>
                  <a:ext uri="{FF2B5EF4-FFF2-40B4-BE49-F238E27FC236}">
                    <a16:creationId xmlns:a16="http://schemas.microsoft.com/office/drawing/2014/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xmlns="">
          <p:pic>
            <p:nvPicPr>
              <p:cNvPr id="9" name="Ink 8">
                <a:extLst>
                  <a:ext uri="{FF2B5EF4-FFF2-40B4-BE49-F238E27FC236}">
                    <a16:creationId xmlns:a16="http://schemas.microsoft.com/office/drawing/2014/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a16="http://schemas.microsoft.com/office/drawing/2014/main"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xmlns="">
            <p:pic>
              <p:nvPicPr>
                <p:cNvPr id="10" name="Ink 9">
                  <a:extLst>
                    <a:ext uri="{FF2B5EF4-FFF2-40B4-BE49-F238E27FC236}">
                      <a16:creationId xmlns:a16="http://schemas.microsoft.com/office/drawing/2014/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xmlns="">
            <p:pic>
              <p:nvPicPr>
                <p:cNvPr id="11" name="Ink 10">
                  <a:extLst>
                    <a:ext uri="{FF2B5EF4-FFF2-40B4-BE49-F238E27FC236}">
                      <a16:creationId xmlns:a16="http://schemas.microsoft.com/office/drawing/2014/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xmlns="">
          <p:pic>
            <p:nvPicPr>
              <p:cNvPr id="12" name="Ink 11">
                <a:extLst>
                  <a:ext uri="{FF2B5EF4-FFF2-40B4-BE49-F238E27FC236}">
                    <a16:creationId xmlns:a16="http://schemas.microsoft.com/office/drawing/2014/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p14="http://schemas.microsoft.com/office/powerpoint/2010/main" val="203440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a16="http://schemas.microsoft.com/office/drawing/2014/main"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a16="http://schemas.microsoft.com/office/drawing/2014/main"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a16="http://schemas.microsoft.com/office/drawing/2014/main"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a16="http://schemas.microsoft.com/office/drawing/2014/main"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a16="http://schemas.microsoft.com/office/drawing/2014/main"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p14="http://schemas.microsoft.com/office/powerpoint/2010/main"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a16="http://schemas.microsoft.com/office/drawing/2014/main"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a16="http://schemas.microsoft.com/office/drawing/2014/main"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a16="http://schemas.microsoft.com/office/drawing/2014/main"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xmlns="">
            <p:pic>
              <p:nvPicPr>
                <p:cNvPr id="7" name="Ink 6">
                  <a:extLst>
                    <a:ext uri="{FF2B5EF4-FFF2-40B4-BE49-F238E27FC236}">
                      <a16:creationId xmlns:a16="http://schemas.microsoft.com/office/drawing/2014/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xmlns="">
            <p:pic>
              <p:nvPicPr>
                <p:cNvPr id="8" name="Ink 7">
                  <a:extLst>
                    <a:ext uri="{FF2B5EF4-FFF2-40B4-BE49-F238E27FC236}">
                      <a16:creationId xmlns:a16="http://schemas.microsoft.com/office/drawing/2014/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xmlns="">
          <p:pic>
            <p:nvPicPr>
              <p:cNvPr id="9" name="Ink 8">
                <a:extLst>
                  <a:ext uri="{FF2B5EF4-FFF2-40B4-BE49-F238E27FC236}">
                    <a16:creationId xmlns:a16="http://schemas.microsoft.com/office/drawing/2014/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a16="http://schemas.microsoft.com/office/drawing/2014/main"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a16="http://schemas.microsoft.com/office/drawing/2014/main"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p14="http://schemas.microsoft.com/office/powerpoint/2010/main" val="1096443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a16="http://schemas.microsoft.com/office/drawing/2014/main"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p14="http://schemas.microsoft.com/office/powerpoint/2010/main" val="287297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a16="http://schemas.microsoft.com/office/drawing/2014/main"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xmlns="">
            <p:pic>
              <p:nvPicPr>
                <p:cNvPr id="4" name="Ink 3">
                  <a:extLst>
                    <a:ext uri="{FF2B5EF4-FFF2-40B4-BE49-F238E27FC236}">
                      <a16:creationId xmlns:a16="http://schemas.microsoft.com/office/drawing/2014/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xmlns="">
            <p:pic>
              <p:nvPicPr>
                <p:cNvPr id="5" name="Ink 4">
                  <a:extLst>
                    <a:ext uri="{FF2B5EF4-FFF2-40B4-BE49-F238E27FC236}">
                      <a16:creationId xmlns:a16="http://schemas.microsoft.com/office/drawing/2014/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xmlns="">
            <p:pic>
              <p:nvPicPr>
                <p:cNvPr id="6" name="Ink 5">
                  <a:extLst>
                    <a:ext uri="{FF2B5EF4-FFF2-40B4-BE49-F238E27FC236}">
                      <a16:creationId xmlns:a16="http://schemas.microsoft.com/office/drawing/2014/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xmlns="">
            <p:pic>
              <p:nvPicPr>
                <p:cNvPr id="7" name="Ink 6">
                  <a:extLst>
                    <a:ext uri="{FF2B5EF4-FFF2-40B4-BE49-F238E27FC236}">
                      <a16:creationId xmlns:a16="http://schemas.microsoft.com/office/drawing/2014/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a16="http://schemas.microsoft.com/office/drawing/2014/main"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p14="http://schemas.microsoft.com/office/powerpoint/2010/main" val="34876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a16="http://schemas.microsoft.com/office/drawing/2014/main"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a16="http://schemas.microsoft.com/office/drawing/2014/main"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xmlns="">
          <p:pic>
            <p:nvPicPr>
              <p:cNvPr id="9" name="Ink 8">
                <a:extLst>
                  <a:ext uri="{FF2B5EF4-FFF2-40B4-BE49-F238E27FC236}">
                    <a16:creationId xmlns:a16="http://schemas.microsoft.com/office/drawing/2014/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xmlns="">
          <p:pic>
            <p:nvPicPr>
              <p:cNvPr id="10" name="Ink 9">
                <a:extLst>
                  <a:ext uri="{FF2B5EF4-FFF2-40B4-BE49-F238E27FC236}">
                    <a16:creationId xmlns:a16="http://schemas.microsoft.com/office/drawing/2014/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xmlns="">
          <p:pic>
            <p:nvPicPr>
              <p:cNvPr id="11" name="Ink 10">
                <a:extLst>
                  <a:ext uri="{FF2B5EF4-FFF2-40B4-BE49-F238E27FC236}">
                    <a16:creationId xmlns:a16="http://schemas.microsoft.com/office/drawing/2014/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xmlns="">
          <p:pic>
            <p:nvPicPr>
              <p:cNvPr id="12" name="Ink 11">
                <a:extLst>
                  <a:ext uri="{FF2B5EF4-FFF2-40B4-BE49-F238E27FC236}">
                    <a16:creationId xmlns:a16="http://schemas.microsoft.com/office/drawing/2014/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p14="http://schemas.microsoft.com/office/powerpoint/2010/main" val="209192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p14="http://schemas.microsoft.com/office/powerpoint/2010/main" val="96851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a16="http://schemas.microsoft.com/office/drawing/2014/main"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p14="http://schemas.microsoft.com/office/powerpoint/2010/main" val="27884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p14="http://schemas.microsoft.com/office/powerpoint/2010/main" val="897974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p14="http://schemas.microsoft.com/office/powerpoint/2010/main" val="393001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p14="http://schemas.microsoft.com/office/powerpoint/2010/main" val="38361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p14="http://schemas.microsoft.com/office/powerpoint/2010/main" val="10050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C543-1539-40D0-1893-008E14474DB1}"/>
              </a:ext>
            </a:extLst>
          </p:cNvPr>
          <p:cNvSpPr>
            <a:spLocks noGrp="1"/>
          </p:cNvSpPr>
          <p:nvPr>
            <p:ph type="title"/>
          </p:nvPr>
        </p:nvSpPr>
        <p:spPr>
          <a:xfrm>
            <a:off x="838200" y="0"/>
            <a:ext cx="10515600" cy="1325563"/>
          </a:xfrm>
        </p:spPr>
        <p:txBody>
          <a:bodyPr/>
          <a:lstStyle/>
          <a:p>
            <a:r>
              <a:rPr lang="en-IN" dirty="0"/>
              <a:t>Introduction to git and </a:t>
            </a:r>
            <a:r>
              <a:rPr lang="en-IN" dirty="0" err="1"/>
              <a:t>github</a:t>
            </a:r>
            <a:endParaRPr lang="en-IN" dirty="0"/>
          </a:p>
        </p:txBody>
      </p:sp>
      <p:sp>
        <p:nvSpPr>
          <p:cNvPr id="4" name="TextBox 3">
            <a:extLst>
              <a:ext uri="{FF2B5EF4-FFF2-40B4-BE49-F238E27FC236}">
                <a16:creationId xmlns:a16="http://schemas.microsoft.com/office/drawing/2014/main" id="{3412A454-2603-76BF-3AB8-0131651AA408}"/>
              </a:ext>
            </a:extLst>
          </p:cNvPr>
          <p:cNvSpPr txBox="1"/>
          <p:nvPr/>
        </p:nvSpPr>
        <p:spPr>
          <a:xfrm>
            <a:off x="753870" y="1173533"/>
            <a:ext cx="8643257" cy="2308324"/>
          </a:xfrm>
          <a:prstGeom prst="rect">
            <a:avLst/>
          </a:prstGeom>
          <a:noFill/>
        </p:spPr>
        <p:txBody>
          <a:bodyPr wrap="square">
            <a:spAutoFit/>
          </a:bodyPr>
          <a:lstStyle/>
          <a:p>
            <a:r>
              <a:rPr lang="en-US" b="1" i="0" dirty="0">
                <a:solidFill>
                  <a:srgbClr val="5F6368"/>
                </a:solidFill>
                <a:effectLst/>
                <a:latin typeface="arial" panose="020B0604020202020204" pitchFamily="34" charset="0"/>
              </a:rPr>
              <a:t>Centralized Version Control System:</a:t>
            </a:r>
          </a:p>
          <a:p>
            <a:r>
              <a:rPr lang="en-US" b="1" dirty="0">
                <a:solidFill>
                  <a:srgbClr val="5F6368"/>
                </a:solidFill>
                <a:latin typeface="arial" panose="020B0604020202020204" pitchFamily="34" charset="0"/>
              </a:rPr>
              <a:t>Disadvantage </a:t>
            </a:r>
          </a:p>
          <a:p>
            <a:r>
              <a:rPr lang="en-US" b="1" dirty="0">
                <a:solidFill>
                  <a:srgbClr val="5F6368"/>
                </a:solidFill>
                <a:latin typeface="arial" panose="020B0604020202020204" pitchFamily="34" charset="0"/>
              </a:rPr>
              <a:t>1 Team members need to be continuously connected with this Centralized Repository</a:t>
            </a:r>
          </a:p>
          <a:p>
            <a:r>
              <a:rPr lang="en-US" b="1" dirty="0">
                <a:solidFill>
                  <a:srgbClr val="5F6368"/>
                </a:solidFill>
                <a:latin typeface="arial" panose="020B0604020202020204" pitchFamily="34" charset="0"/>
              </a:rPr>
              <a:t>2 if something goes wrong  in central repository , then it is a loss for all at once. </a:t>
            </a:r>
            <a:endParaRPr lang="en-US" dirty="0">
              <a:solidFill>
                <a:srgbClr val="4D5156"/>
              </a:solidFill>
              <a:latin typeface="arial" panose="020B0604020202020204" pitchFamily="34" charset="0"/>
            </a:endParaRPr>
          </a:p>
          <a:p>
            <a:endParaRPr lang="en-US" dirty="0">
              <a:solidFill>
                <a:srgbClr val="4D5156"/>
              </a:solidFill>
              <a:latin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651851CE-179E-1B65-880E-E29F9C54DCAB}"/>
              </a:ext>
            </a:extLst>
          </p:cNvPr>
          <p:cNvPicPr>
            <a:picLocks noChangeAspect="1"/>
          </p:cNvPicPr>
          <p:nvPr/>
        </p:nvPicPr>
        <p:blipFill rotWithShape="1">
          <a:blip r:embed="rId3"/>
          <a:srcRect l="11514" t="26384" r="55252" b="32288"/>
          <a:stretch/>
        </p:blipFill>
        <p:spPr>
          <a:xfrm>
            <a:off x="838200" y="3151313"/>
            <a:ext cx="4836702" cy="3008153"/>
          </a:xfrm>
          <a:prstGeom prst="rect">
            <a:avLst/>
          </a:prstGeom>
        </p:spPr>
      </p:pic>
      <p:pic>
        <p:nvPicPr>
          <p:cNvPr id="9" name="Picture 8">
            <a:extLst>
              <a:ext uri="{FF2B5EF4-FFF2-40B4-BE49-F238E27FC236}">
                <a16:creationId xmlns:a16="http://schemas.microsoft.com/office/drawing/2014/main" id="{E83F90E6-4C16-742D-1206-9EBB08EA2700}"/>
              </a:ext>
            </a:extLst>
          </p:cNvPr>
          <p:cNvPicPr>
            <a:picLocks noChangeAspect="1"/>
          </p:cNvPicPr>
          <p:nvPr/>
        </p:nvPicPr>
        <p:blipFill rotWithShape="1">
          <a:blip r:embed="rId4"/>
          <a:srcRect l="19108" t="26826" r="49525" b="33113"/>
          <a:stretch/>
        </p:blipFill>
        <p:spPr>
          <a:xfrm>
            <a:off x="6243854" y="2893752"/>
            <a:ext cx="4131609" cy="3265714"/>
          </a:xfrm>
          <a:prstGeom prst="rect">
            <a:avLst/>
          </a:prstGeom>
        </p:spPr>
      </p:pic>
    </p:spTree>
    <p:extLst>
      <p:ext uri="{BB962C8B-B14F-4D97-AF65-F5344CB8AC3E}">
        <p14:creationId xmlns:p14="http://schemas.microsoft.com/office/powerpoint/2010/main"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a16="http://schemas.microsoft.com/office/drawing/2014/main"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a16="http://schemas.microsoft.com/office/drawing/2014/main"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p14="http://schemas.microsoft.com/office/powerpoint/2010/main" val="150000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p14="http://schemas.microsoft.com/office/powerpoint/2010/main" val="229816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a16="http://schemas.microsoft.com/office/drawing/2014/main"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p14="http://schemas.microsoft.com/office/powerpoint/2010/main" val="44369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a16="http://schemas.microsoft.com/office/drawing/2014/main"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xmlns="">
            <p:pic>
              <p:nvPicPr>
                <p:cNvPr id="4" name="Ink 3">
                  <a:extLst>
                    <a:ext uri="{FF2B5EF4-FFF2-40B4-BE49-F238E27FC236}">
                      <a16:creationId xmlns:a16="http://schemas.microsoft.com/office/drawing/2014/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xmlns="">
            <p:pic>
              <p:nvPicPr>
                <p:cNvPr id="5" name="Ink 4">
                  <a:extLst>
                    <a:ext uri="{FF2B5EF4-FFF2-40B4-BE49-F238E27FC236}">
                      <a16:creationId xmlns:a16="http://schemas.microsoft.com/office/drawing/2014/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xmlns="">
            <p:pic>
              <p:nvPicPr>
                <p:cNvPr id="7" name="Ink 6">
                  <a:extLst>
                    <a:ext uri="{FF2B5EF4-FFF2-40B4-BE49-F238E27FC236}">
                      <a16:creationId xmlns:a16="http://schemas.microsoft.com/office/drawing/2014/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xmlns="">
          <p:pic>
            <p:nvPicPr>
              <p:cNvPr id="9" name="Ink 8">
                <a:extLst>
                  <a:ext uri="{FF2B5EF4-FFF2-40B4-BE49-F238E27FC236}">
                    <a16:creationId xmlns:a16="http://schemas.microsoft.com/office/drawing/2014/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p14="http://schemas.microsoft.com/office/powerpoint/2010/main" val="289887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xmlns="">
          <p:pic>
            <p:nvPicPr>
              <p:cNvPr id="3" name="Ink 2">
                <a:extLst>
                  <a:ext uri="{FF2B5EF4-FFF2-40B4-BE49-F238E27FC236}">
                    <a16:creationId xmlns:a16="http://schemas.microsoft.com/office/drawing/2014/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a16="http://schemas.microsoft.com/office/drawing/2014/main"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a16="http://schemas.microsoft.com/office/drawing/2014/main"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p14="http://schemas.microsoft.com/office/powerpoint/2010/main" val="19765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a16="http://schemas.microsoft.com/office/drawing/2014/main"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a16="http://schemas.microsoft.com/office/drawing/2014/main"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a16="http://schemas.microsoft.com/office/drawing/2014/main"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p14="http://schemas.microsoft.com/office/powerpoint/2010/main" val="218426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E361-5784-EE03-5296-6CA136A86510}"/>
              </a:ext>
            </a:extLst>
          </p:cNvPr>
          <p:cNvSpPr>
            <a:spLocks noGrp="1"/>
          </p:cNvSpPr>
          <p:nvPr>
            <p:ph type="title"/>
          </p:nvPr>
        </p:nvSpPr>
        <p:spPr>
          <a:xfrm>
            <a:off x="353565" y="278160"/>
            <a:ext cx="9438716" cy="797605"/>
          </a:xfrm>
        </p:spPr>
        <p:txBody>
          <a:bodyPr anchor="ctr">
            <a:normAutofit/>
          </a:bodyPr>
          <a:lstStyle/>
          <a:p>
            <a:r>
              <a:rPr lang="en-IN" dirty="0"/>
              <a:t>Manage Roles and Users</a:t>
            </a:r>
          </a:p>
        </p:txBody>
      </p:sp>
      <p:pic>
        <p:nvPicPr>
          <p:cNvPr id="4" name="Picture 3">
            <a:extLst>
              <a:ext uri="{FF2B5EF4-FFF2-40B4-BE49-F238E27FC236}">
                <a16:creationId xmlns:a16="http://schemas.microsoft.com/office/drawing/2014/main" id="{157BA6F6-8F26-6C0F-4555-EB30F129F6AC}"/>
              </a:ext>
            </a:extLst>
          </p:cNvPr>
          <p:cNvPicPr>
            <a:picLocks noChangeAspect="1"/>
          </p:cNvPicPr>
          <p:nvPr/>
        </p:nvPicPr>
        <p:blipFill>
          <a:blip r:embed="rId3"/>
          <a:stretch>
            <a:fillRect/>
          </a:stretch>
        </p:blipFill>
        <p:spPr>
          <a:xfrm>
            <a:off x="353565" y="1243391"/>
            <a:ext cx="11505355" cy="5053380"/>
          </a:xfrm>
          <a:prstGeom prst="rect">
            <a:avLst/>
          </a:prstGeom>
          <a:noFill/>
        </p:spPr>
      </p:pic>
    </p:spTree>
    <p:extLst>
      <p:ext uri="{BB962C8B-B14F-4D97-AF65-F5344CB8AC3E}">
        <p14:creationId xmlns:p14="http://schemas.microsoft.com/office/powerpoint/2010/main" val="242000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p14="http://schemas.microsoft.com/office/powerpoint/2010/main" val="424529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FB6C2-316B-AA89-149E-337D84CAB473}"/>
              </a:ext>
            </a:extLst>
          </p:cNvPr>
          <p:cNvPicPr>
            <a:picLocks noChangeAspect="1"/>
          </p:cNvPicPr>
          <p:nvPr/>
        </p:nvPicPr>
        <p:blipFill>
          <a:blip r:embed="rId2"/>
          <a:stretch>
            <a:fillRect/>
          </a:stretch>
        </p:blipFill>
        <p:spPr>
          <a:xfrm>
            <a:off x="801279" y="520291"/>
            <a:ext cx="8771936" cy="5591175"/>
          </a:xfrm>
          <a:prstGeom prst="rect">
            <a:avLst/>
          </a:prstGeom>
        </p:spPr>
      </p:pic>
    </p:spTree>
    <p:extLst>
      <p:ext uri="{BB962C8B-B14F-4D97-AF65-F5344CB8AC3E}">
        <p14:creationId xmlns:p14="http://schemas.microsoft.com/office/powerpoint/2010/main" val="1202515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821E0B-EAFE-CDE8-A8A4-4067C7E219AD}"/>
              </a:ext>
            </a:extLst>
          </p:cNvPr>
          <p:cNvPicPr>
            <a:picLocks noChangeAspect="1"/>
          </p:cNvPicPr>
          <p:nvPr/>
        </p:nvPicPr>
        <p:blipFill>
          <a:blip r:embed="rId2"/>
          <a:stretch>
            <a:fillRect/>
          </a:stretch>
        </p:blipFill>
        <p:spPr>
          <a:xfrm>
            <a:off x="1090612" y="376237"/>
            <a:ext cx="6867525" cy="5857875"/>
          </a:xfrm>
          <a:prstGeom prst="rect">
            <a:avLst/>
          </a:prstGeom>
        </p:spPr>
      </p:pic>
    </p:spTree>
    <p:extLst>
      <p:ext uri="{BB962C8B-B14F-4D97-AF65-F5344CB8AC3E}">
        <p14:creationId xmlns:p14="http://schemas.microsoft.com/office/powerpoint/2010/main" val="145581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a16="http://schemas.microsoft.com/office/drawing/2014/main"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p14="http://schemas.microsoft.com/office/powerpoint/2010/main" val="3375963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EA8CE66-7498-4D1A-B413-025DF799C0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936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a16="http://schemas.microsoft.com/office/drawing/2014/main"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a16="http://schemas.microsoft.com/office/drawing/2014/main"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a16="http://schemas.microsoft.com/office/drawing/2014/main"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a16="http://schemas.microsoft.com/office/drawing/2014/main"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p14="http://schemas.microsoft.com/office/powerpoint/2010/main"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a16="http://schemas.microsoft.com/office/drawing/2014/main"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a16="http://schemas.microsoft.com/office/drawing/2014/main"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a16="http://schemas.microsoft.com/office/drawing/2014/main"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p14="http://schemas.microsoft.com/office/powerpoint/2010/main"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a16="http://schemas.microsoft.com/office/drawing/2014/main"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a16="http://schemas.microsoft.com/office/drawing/2014/main"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a16="http://schemas.microsoft.com/office/drawing/2014/main" id="{9F3EFC8A-A95B-CE6B-B5E6-71F1D15CC3B1}"/>
              </a:ext>
            </a:extLst>
          </p:cNvPr>
          <p:cNvPicPr>
            <a:picLocks noChangeAspect="1"/>
          </p:cNvPicPr>
          <p:nvPr/>
        </p:nvPicPr>
        <p:blipFill>
          <a:blip r:embed="rId3"/>
          <a:stretch>
            <a:fillRect/>
          </a:stretch>
        </p:blipFill>
        <p:spPr>
          <a:xfrm>
            <a:off x="6192456" y="1576749"/>
            <a:ext cx="5914663" cy="4676775"/>
          </a:xfrm>
          <a:prstGeom prst="rect">
            <a:avLst/>
          </a:prstGeom>
        </p:spPr>
      </p:pic>
    </p:spTree>
    <p:extLst>
      <p:ext uri="{BB962C8B-B14F-4D97-AF65-F5344CB8AC3E}">
        <p14:creationId xmlns:p14="http://schemas.microsoft.com/office/powerpoint/2010/main"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a16="http://schemas.microsoft.com/office/drawing/2014/main" id="{773518C3-F0B2-C07B-F895-3C6F4A71A570}"/>
              </a:ext>
            </a:extLst>
          </p:cNvPr>
          <p:cNvPicPr>
            <a:picLocks noChangeAspect="1"/>
          </p:cNvPicPr>
          <p:nvPr/>
        </p:nvPicPr>
        <p:blipFill>
          <a:blip r:embed="rId3"/>
          <a:stretch>
            <a:fillRect/>
          </a:stretch>
        </p:blipFill>
        <p:spPr>
          <a:xfrm>
            <a:off x="10819389" y="311087"/>
            <a:ext cx="4200525" cy="2163924"/>
          </a:xfrm>
          <a:prstGeom prst="rect">
            <a:avLst/>
          </a:prstGeom>
        </p:spPr>
      </p:pic>
      <p:sp>
        <p:nvSpPr>
          <p:cNvPr id="7" name="TextBox 6">
            <a:extLst>
              <a:ext uri="{FF2B5EF4-FFF2-40B4-BE49-F238E27FC236}">
                <a16:creationId xmlns:a16="http://schemas.microsoft.com/office/drawing/2014/main" id="{68ED917E-D0E7-8F8F-792C-6615AB7F2D25}"/>
              </a:ext>
            </a:extLst>
          </p:cNvPr>
          <p:cNvSpPr txBox="1"/>
          <p:nvPr/>
        </p:nvSpPr>
        <p:spPr>
          <a:xfrm>
            <a:off x="294190" y="1393049"/>
            <a:ext cx="13324991" cy="572464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master</a:t>
            </a:r>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p14="http://schemas.microsoft.com/office/powerpoint/2010/main" val="3778024240"/>
      </p:ext>
    </p:extLst>
  </p:cSld>
  <p:clrMapOvr>
    <a:masterClrMapping/>
  </p:clrMapOvr>
</p:sld>
</file>

<file path=ppt/theme/theme1.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Template>
  <TotalTime>2681</TotalTime>
  <Words>1460</Words>
  <Application>Microsoft Office PowerPoint</Application>
  <PresentationFormat>Widescreen</PresentationFormat>
  <Paragraphs>201</Paragraphs>
  <Slides>50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AppdSans</vt:lpstr>
      <vt:lpstr>-apple-system</vt:lpstr>
      <vt:lpstr>Arial</vt:lpstr>
      <vt:lpstr>Arial</vt:lpstr>
      <vt:lpstr>Calibri</vt:lpstr>
      <vt:lpstr>Calibri Light</vt:lpstr>
      <vt:lpstr>Lucida Console</vt:lpstr>
      <vt:lpstr>Open Sans</vt:lpstr>
      <vt:lpstr>Segoe UI</vt:lpstr>
      <vt:lpstr>Trebuchet MS</vt:lpstr>
      <vt:lpstr>2018</vt:lpstr>
      <vt:lpstr>Git and Git Hub</vt:lpstr>
      <vt:lpstr>What is DevOps?</vt:lpstr>
      <vt:lpstr>PowerPoint Presentation</vt:lpstr>
      <vt:lpstr>Introduction to git and github</vt:lpstr>
      <vt:lpstr>Today we will learn</vt:lpstr>
      <vt:lpstr>PowerPoint Presentation</vt:lpstr>
      <vt:lpstr>Is Git related to GitHub?</vt:lpstr>
      <vt:lpstr>Workflow of working with git:</vt:lpstr>
      <vt:lpstr>Steps to work on git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merge and got rebase</vt:lpstr>
      <vt:lpstr>PowerPoint Presentation</vt:lpstr>
      <vt:lpstr>Difference between merge and rebase </vt:lpstr>
      <vt:lpstr>PowerPoint Presentation</vt:lpstr>
      <vt:lpstr>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Pipeline</vt:lpstr>
      <vt:lpstr>PowerPoint Presentation</vt:lpstr>
      <vt:lpstr>PowerPoint Presentation</vt:lpstr>
      <vt:lpstr>PowerPoint Presentation</vt:lpstr>
      <vt:lpstr>PowerPoint Presentation</vt:lpstr>
      <vt:lpstr>Setup Delivery Pipe Line </vt:lpstr>
      <vt:lpstr>PowerPoint Presentation</vt:lpstr>
      <vt:lpstr>Component to be added in Delivery pipeline </vt:lpstr>
      <vt:lpstr>PowerPoint Presentation</vt:lpstr>
      <vt:lpstr>Edit Delivery PipeLine:</vt:lpstr>
      <vt:lpstr>PowerPoint Presentation</vt:lpstr>
      <vt:lpstr>Manage Roles and Users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Sarita Lad</cp:lastModifiedBy>
  <cp:revision>59</cp:revision>
  <dcterms:created xsi:type="dcterms:W3CDTF">2019-03-07T07:10:25Z</dcterms:created>
  <dcterms:modified xsi:type="dcterms:W3CDTF">2022-08-13T04:10:56Z</dcterms:modified>
</cp:coreProperties>
</file>